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2" r:id="rId3"/>
    <p:sldId id="258" r:id="rId4"/>
    <p:sldId id="259" r:id="rId5"/>
    <p:sldId id="264" r:id="rId6"/>
    <p:sldId id="261" r:id="rId7"/>
    <p:sldId id="263" r:id="rId8"/>
    <p:sldId id="265" r:id="rId9"/>
    <p:sldId id="266" r:id="rId10"/>
    <p:sldId id="267" r:id="rId11"/>
    <p:sldId id="268" r:id="rId12"/>
    <p:sldId id="270" r:id="rId13"/>
    <p:sldId id="260" r:id="rId1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7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925C93-5075-4857-BE48-5580EBFE152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E53B0744-A330-4105-B8CE-D8208A15F606}">
      <dgm:prSet phldrT="[Text]" custT="1"/>
      <dgm:spPr/>
      <dgm:t>
        <a:bodyPr/>
        <a:lstStyle/>
        <a:p>
          <a:r>
            <a:rPr lang="bs-Latn-BA" sz="1800"/>
            <a:t>nivo škole</a:t>
          </a:r>
        </a:p>
      </dgm:t>
    </dgm:pt>
    <dgm:pt modelId="{A0FF4FEA-3830-4031-B4F1-6A95513084BE}" type="parTrans" cxnId="{CFBFCD05-DAAE-4971-8F44-46F4C0C256C8}">
      <dgm:prSet/>
      <dgm:spPr/>
      <dgm:t>
        <a:bodyPr/>
        <a:lstStyle/>
        <a:p>
          <a:endParaRPr lang="bs-Latn-BA"/>
        </a:p>
      </dgm:t>
    </dgm:pt>
    <dgm:pt modelId="{CF511FA5-21CB-419E-9AE8-1C4ED8220EBC}" type="sibTrans" cxnId="{CFBFCD05-DAAE-4971-8F44-46F4C0C256C8}">
      <dgm:prSet/>
      <dgm:spPr/>
      <dgm:t>
        <a:bodyPr/>
        <a:lstStyle/>
        <a:p>
          <a:endParaRPr lang="bs-Latn-BA"/>
        </a:p>
      </dgm:t>
    </dgm:pt>
    <dgm:pt modelId="{D2AE81A0-6574-4D34-B504-ED7394616E71}">
      <dgm:prSet phldrT="[Text]" custT="1"/>
      <dgm:spPr/>
      <dgm:t>
        <a:bodyPr/>
        <a:lstStyle/>
        <a:p>
          <a:r>
            <a:rPr lang="bs-Latn-BA" sz="1100"/>
            <a:t>procjena materijalnih resursa</a:t>
          </a:r>
        </a:p>
      </dgm:t>
    </dgm:pt>
    <dgm:pt modelId="{7A12FE27-2537-4B1F-86E8-E8645AEED8B6}" type="parTrans" cxnId="{8EAEB193-C80E-46D8-91F6-0A0AF347022F}">
      <dgm:prSet/>
      <dgm:spPr/>
      <dgm:t>
        <a:bodyPr/>
        <a:lstStyle/>
        <a:p>
          <a:endParaRPr lang="bs-Latn-BA"/>
        </a:p>
      </dgm:t>
    </dgm:pt>
    <dgm:pt modelId="{020BD8F5-1390-43DA-BD2B-724F1A6C8B78}" type="sibTrans" cxnId="{8EAEB193-C80E-46D8-91F6-0A0AF347022F}">
      <dgm:prSet/>
      <dgm:spPr/>
      <dgm:t>
        <a:bodyPr/>
        <a:lstStyle/>
        <a:p>
          <a:endParaRPr lang="bs-Latn-BA"/>
        </a:p>
      </dgm:t>
    </dgm:pt>
    <dgm:pt modelId="{97A6B1F3-7B97-451C-B1A2-B1AE5E75E9B2}">
      <dgm:prSet phldrT="[Text]" custT="1"/>
      <dgm:spPr/>
      <dgm:t>
        <a:bodyPr/>
        <a:lstStyle/>
        <a:p>
          <a:r>
            <a:rPr lang="bs-Latn-BA" sz="1100"/>
            <a:t>procjena didaktičkih resursa</a:t>
          </a:r>
        </a:p>
      </dgm:t>
    </dgm:pt>
    <dgm:pt modelId="{F3364953-01A7-492B-8E3A-CDF77CDD7DCB}" type="parTrans" cxnId="{47E53EA8-FF8E-4E7D-B63E-45569A21A64D}">
      <dgm:prSet/>
      <dgm:spPr/>
      <dgm:t>
        <a:bodyPr/>
        <a:lstStyle/>
        <a:p>
          <a:endParaRPr lang="bs-Latn-BA"/>
        </a:p>
      </dgm:t>
    </dgm:pt>
    <dgm:pt modelId="{15577D23-A713-464C-98A4-A2DAA8D16F26}" type="sibTrans" cxnId="{47E53EA8-FF8E-4E7D-B63E-45569A21A64D}">
      <dgm:prSet/>
      <dgm:spPr/>
      <dgm:t>
        <a:bodyPr/>
        <a:lstStyle/>
        <a:p>
          <a:endParaRPr lang="bs-Latn-BA"/>
        </a:p>
      </dgm:t>
    </dgm:pt>
    <dgm:pt modelId="{50540B26-E246-416C-8B39-CFAC4A158D48}">
      <dgm:prSet phldrT="[Text]" custT="1"/>
      <dgm:spPr/>
      <dgm:t>
        <a:bodyPr/>
        <a:lstStyle/>
        <a:p>
          <a:r>
            <a:rPr lang="bs-Latn-BA" sz="1800"/>
            <a:t>nivo razreda</a:t>
          </a:r>
        </a:p>
      </dgm:t>
    </dgm:pt>
    <dgm:pt modelId="{50DC48F9-B32E-4440-89F8-4044BC64A1F2}" type="parTrans" cxnId="{37B1DA47-8925-4ED8-9753-CA7F3DAFC9D1}">
      <dgm:prSet/>
      <dgm:spPr/>
      <dgm:t>
        <a:bodyPr/>
        <a:lstStyle/>
        <a:p>
          <a:endParaRPr lang="bs-Latn-BA"/>
        </a:p>
      </dgm:t>
    </dgm:pt>
    <dgm:pt modelId="{811445A1-E451-4B58-B531-F7152264FB7B}" type="sibTrans" cxnId="{37B1DA47-8925-4ED8-9753-CA7F3DAFC9D1}">
      <dgm:prSet/>
      <dgm:spPr/>
      <dgm:t>
        <a:bodyPr/>
        <a:lstStyle/>
        <a:p>
          <a:endParaRPr lang="bs-Latn-BA"/>
        </a:p>
      </dgm:t>
    </dgm:pt>
    <dgm:pt modelId="{BFF285C5-8933-464A-A5C0-03C17B19F75F}">
      <dgm:prSet phldrT="[Text]" custT="1"/>
      <dgm:spPr/>
      <dgm:t>
        <a:bodyPr/>
        <a:lstStyle/>
        <a:p>
          <a:r>
            <a:rPr lang="bs-Latn-BA" sz="1050"/>
            <a:t>učenička percepcija koliko nastavnik potiče elaborativno učenje</a:t>
          </a:r>
        </a:p>
      </dgm:t>
    </dgm:pt>
    <dgm:pt modelId="{397FE816-1F6C-4483-8422-DD3C192F5B87}" type="parTrans" cxnId="{E02B64C6-C5FA-495C-99C7-3943AC7C2E79}">
      <dgm:prSet/>
      <dgm:spPr/>
      <dgm:t>
        <a:bodyPr/>
        <a:lstStyle/>
        <a:p>
          <a:endParaRPr lang="bs-Latn-BA"/>
        </a:p>
      </dgm:t>
    </dgm:pt>
    <dgm:pt modelId="{93BF7E73-FC24-40FB-983C-2309533C038B}" type="sibTrans" cxnId="{E02B64C6-C5FA-495C-99C7-3943AC7C2E79}">
      <dgm:prSet/>
      <dgm:spPr/>
      <dgm:t>
        <a:bodyPr/>
        <a:lstStyle/>
        <a:p>
          <a:endParaRPr lang="bs-Latn-BA"/>
        </a:p>
      </dgm:t>
    </dgm:pt>
    <dgm:pt modelId="{B2AB9AB0-1CC6-4A67-A95D-95768ABE2D12}">
      <dgm:prSet phldrT="[Text]" custT="1"/>
      <dgm:spPr/>
      <dgm:t>
        <a:bodyPr/>
        <a:lstStyle/>
        <a:p>
          <a:r>
            <a:rPr lang="bs-Latn-BA" sz="1050"/>
            <a:t>nastavnikova procjena koliko koristi samostalni rad </a:t>
          </a:r>
        </a:p>
      </dgm:t>
    </dgm:pt>
    <dgm:pt modelId="{B5FDAA8E-339B-4FD3-9F0D-3FCA5F98DF1A}" type="parTrans" cxnId="{AB0C269D-516F-4FC9-A4CE-00CEC5FA5CE4}">
      <dgm:prSet/>
      <dgm:spPr/>
      <dgm:t>
        <a:bodyPr/>
        <a:lstStyle/>
        <a:p>
          <a:endParaRPr lang="bs-Latn-BA"/>
        </a:p>
      </dgm:t>
    </dgm:pt>
    <dgm:pt modelId="{FA3CD274-887A-4F26-B4E5-8068951CE1B5}" type="sibTrans" cxnId="{AB0C269D-516F-4FC9-A4CE-00CEC5FA5CE4}">
      <dgm:prSet/>
      <dgm:spPr/>
      <dgm:t>
        <a:bodyPr/>
        <a:lstStyle/>
        <a:p>
          <a:endParaRPr lang="bs-Latn-BA"/>
        </a:p>
      </dgm:t>
    </dgm:pt>
    <dgm:pt modelId="{F0BA7CE6-E097-41BF-8A54-5C3A0AC79B35}">
      <dgm:prSet custT="1"/>
      <dgm:spPr/>
      <dgm:t>
        <a:bodyPr/>
        <a:lstStyle/>
        <a:p>
          <a:endParaRPr lang="bs-Latn-BA" sz="1800"/>
        </a:p>
        <a:p>
          <a:r>
            <a:rPr lang="bs-Latn-BA" sz="1800"/>
            <a:t>nivo učenika</a:t>
          </a:r>
        </a:p>
      </dgm:t>
    </dgm:pt>
    <dgm:pt modelId="{CCB7712D-FA71-4882-A034-C3C617C719EE}" type="parTrans" cxnId="{6B48E36C-658B-446B-AD22-5B260EEB2F64}">
      <dgm:prSet/>
      <dgm:spPr/>
      <dgm:t>
        <a:bodyPr/>
        <a:lstStyle/>
        <a:p>
          <a:endParaRPr lang="bs-Latn-BA"/>
        </a:p>
      </dgm:t>
    </dgm:pt>
    <dgm:pt modelId="{4B6A35F7-D1A6-41D4-A8B9-5365B466D713}" type="sibTrans" cxnId="{6B48E36C-658B-446B-AD22-5B260EEB2F64}">
      <dgm:prSet/>
      <dgm:spPr/>
      <dgm:t>
        <a:bodyPr/>
        <a:lstStyle/>
        <a:p>
          <a:endParaRPr lang="bs-Latn-BA"/>
        </a:p>
      </dgm:t>
    </dgm:pt>
    <dgm:pt modelId="{20EB125D-A369-4CFC-87AD-A4081C16D2C9}">
      <dgm:prSet custT="1"/>
      <dgm:spPr/>
      <dgm:t>
        <a:bodyPr/>
        <a:lstStyle/>
        <a:p>
          <a:r>
            <a:rPr lang="bs-Latn-BA" sz="1050"/>
            <a:t>procjena samoefikasnosti u matematici </a:t>
          </a:r>
        </a:p>
      </dgm:t>
    </dgm:pt>
    <dgm:pt modelId="{4C6E90EE-CF26-4473-937B-EBF0F82CEF2B}" type="parTrans" cxnId="{34E54581-8686-4597-9C37-1031518BF434}">
      <dgm:prSet/>
      <dgm:spPr/>
      <dgm:t>
        <a:bodyPr/>
        <a:lstStyle/>
        <a:p>
          <a:endParaRPr lang="bs-Latn-BA"/>
        </a:p>
      </dgm:t>
    </dgm:pt>
    <dgm:pt modelId="{6DC2150C-9C80-4912-886B-08BB54C50EC3}" type="sibTrans" cxnId="{34E54581-8686-4597-9C37-1031518BF434}">
      <dgm:prSet/>
      <dgm:spPr/>
      <dgm:t>
        <a:bodyPr/>
        <a:lstStyle/>
        <a:p>
          <a:endParaRPr lang="bs-Latn-BA"/>
        </a:p>
      </dgm:t>
    </dgm:pt>
    <dgm:pt modelId="{8318596D-D721-4776-A37F-ABF9A8E20F66}">
      <dgm:prSet phldrT="[Text]" custT="1"/>
      <dgm:spPr/>
      <dgm:t>
        <a:bodyPr/>
        <a:lstStyle/>
        <a:p>
          <a:r>
            <a:rPr lang="bs-Latn-BA" sz="1050"/>
            <a:t>učenička percepcija koliko nastavnik ima jasna očekivanja</a:t>
          </a:r>
        </a:p>
      </dgm:t>
    </dgm:pt>
    <dgm:pt modelId="{2EF24B69-FF93-4720-80DB-5058886D3855}" type="parTrans" cxnId="{207BAB7E-FB00-49E6-8359-D5BCE13F70CC}">
      <dgm:prSet/>
      <dgm:spPr/>
      <dgm:t>
        <a:bodyPr/>
        <a:lstStyle/>
        <a:p>
          <a:endParaRPr lang="bs-Latn-BA"/>
        </a:p>
      </dgm:t>
    </dgm:pt>
    <dgm:pt modelId="{329782FF-D163-4D75-8435-D85E84E2F004}" type="sibTrans" cxnId="{207BAB7E-FB00-49E6-8359-D5BCE13F70CC}">
      <dgm:prSet/>
      <dgm:spPr/>
      <dgm:t>
        <a:bodyPr/>
        <a:lstStyle/>
        <a:p>
          <a:endParaRPr lang="bs-Latn-BA"/>
        </a:p>
      </dgm:t>
    </dgm:pt>
    <dgm:pt modelId="{35E3EFF7-1FFA-4784-9FA8-EE664B306D09}">
      <dgm:prSet phldrT="[Text]" custT="1"/>
      <dgm:spPr/>
      <dgm:t>
        <a:bodyPr/>
        <a:lstStyle/>
        <a:p>
          <a:r>
            <a:rPr lang="bs-Latn-BA" sz="1050"/>
            <a:t>procjena uslova rada</a:t>
          </a:r>
        </a:p>
      </dgm:t>
    </dgm:pt>
    <dgm:pt modelId="{E36F7AE4-4C7A-4D1E-A236-D147EEDB490D}" type="parTrans" cxnId="{95A5E694-0F8D-4064-BFB9-09707CF14374}">
      <dgm:prSet/>
      <dgm:spPr/>
      <dgm:t>
        <a:bodyPr/>
        <a:lstStyle/>
        <a:p>
          <a:endParaRPr lang="bs-Latn-BA"/>
        </a:p>
      </dgm:t>
    </dgm:pt>
    <dgm:pt modelId="{BF2A03D1-5E6B-40A4-B12A-20BD0F0D702D}" type="sibTrans" cxnId="{95A5E694-0F8D-4064-BFB9-09707CF14374}">
      <dgm:prSet/>
      <dgm:spPr/>
      <dgm:t>
        <a:bodyPr/>
        <a:lstStyle/>
        <a:p>
          <a:endParaRPr lang="bs-Latn-BA"/>
        </a:p>
      </dgm:t>
    </dgm:pt>
    <dgm:pt modelId="{6C8BDC80-2F29-436E-B6A1-C0C22F33294C}">
      <dgm:prSet phldrT="[Text]" custT="1"/>
      <dgm:spPr/>
      <dgm:t>
        <a:bodyPr/>
        <a:lstStyle/>
        <a:p>
          <a:r>
            <a:rPr lang="bs-Latn-BA" sz="1050"/>
            <a:t>godine rada</a:t>
          </a:r>
        </a:p>
      </dgm:t>
    </dgm:pt>
    <dgm:pt modelId="{56C10E17-37C8-49BE-ADD1-A64647B71D5A}" type="parTrans" cxnId="{4BE2BDFD-3C99-427A-9832-CC3F65CADFD6}">
      <dgm:prSet/>
      <dgm:spPr/>
      <dgm:t>
        <a:bodyPr/>
        <a:lstStyle/>
        <a:p>
          <a:endParaRPr lang="bs-Latn-BA"/>
        </a:p>
      </dgm:t>
    </dgm:pt>
    <dgm:pt modelId="{2097E765-5888-4354-B413-29C53F045E5A}" type="sibTrans" cxnId="{4BE2BDFD-3C99-427A-9832-CC3F65CADFD6}">
      <dgm:prSet/>
      <dgm:spPr/>
      <dgm:t>
        <a:bodyPr/>
        <a:lstStyle/>
        <a:p>
          <a:endParaRPr lang="bs-Latn-BA"/>
        </a:p>
      </dgm:t>
    </dgm:pt>
    <dgm:pt modelId="{A159BB13-F223-4772-9679-FD2979553CD5}">
      <dgm:prSet custT="1"/>
      <dgm:spPr/>
      <dgm:t>
        <a:bodyPr/>
        <a:lstStyle/>
        <a:p>
          <a:r>
            <a:rPr lang="bs-Latn-BA" sz="1050"/>
            <a:t>metakognitivne vještine vezane za učenje gradiva iz matematike</a:t>
          </a:r>
        </a:p>
      </dgm:t>
    </dgm:pt>
    <dgm:pt modelId="{F7737A95-CCE2-4DA5-AD92-5B20052855E6}" type="parTrans" cxnId="{6F82ED18-861B-4957-8BC0-2AC255846D54}">
      <dgm:prSet/>
      <dgm:spPr/>
      <dgm:t>
        <a:bodyPr/>
        <a:lstStyle/>
        <a:p>
          <a:endParaRPr lang="bs-Latn-BA"/>
        </a:p>
      </dgm:t>
    </dgm:pt>
    <dgm:pt modelId="{90384DBB-5895-4117-B719-03FC2C329542}" type="sibTrans" cxnId="{6F82ED18-861B-4957-8BC0-2AC255846D54}">
      <dgm:prSet/>
      <dgm:spPr/>
      <dgm:t>
        <a:bodyPr/>
        <a:lstStyle/>
        <a:p>
          <a:endParaRPr lang="bs-Latn-BA"/>
        </a:p>
      </dgm:t>
    </dgm:pt>
    <dgm:pt modelId="{B1F3D886-F7DC-4387-9E53-1D797DCAA84A}">
      <dgm:prSet custT="1"/>
      <dgm:spPr/>
      <dgm:t>
        <a:bodyPr/>
        <a:lstStyle/>
        <a:p>
          <a:r>
            <a:rPr lang="bs-Latn-BA" sz="1050"/>
            <a:t>socioekonomski indeks</a:t>
          </a:r>
        </a:p>
      </dgm:t>
    </dgm:pt>
    <dgm:pt modelId="{DF81839A-07EA-42AC-8873-3F006B09C1B6}" type="parTrans" cxnId="{9D102C3E-D845-47BD-992B-0F0E6E3EF9B4}">
      <dgm:prSet/>
      <dgm:spPr/>
      <dgm:t>
        <a:bodyPr/>
        <a:lstStyle/>
        <a:p>
          <a:endParaRPr lang="bs-Latn-BA"/>
        </a:p>
      </dgm:t>
    </dgm:pt>
    <dgm:pt modelId="{9E005F39-6D33-452D-9457-C3BD30BA5A9E}" type="sibTrans" cxnId="{9D102C3E-D845-47BD-992B-0F0E6E3EF9B4}">
      <dgm:prSet/>
      <dgm:spPr/>
      <dgm:t>
        <a:bodyPr/>
        <a:lstStyle/>
        <a:p>
          <a:endParaRPr lang="bs-Latn-BA"/>
        </a:p>
      </dgm:t>
    </dgm:pt>
    <dgm:pt modelId="{3B34EDFF-315E-4BD3-AAFB-1492BB12CCF7}">
      <dgm:prSet/>
      <dgm:spPr/>
      <dgm:t>
        <a:bodyPr/>
        <a:lstStyle/>
        <a:p>
          <a:endParaRPr lang="bs-Latn-BA" sz="600"/>
        </a:p>
      </dgm:t>
    </dgm:pt>
    <dgm:pt modelId="{55B4360A-A2FA-459B-9355-1DA2A4CC6CDF}" type="parTrans" cxnId="{3EFEC31E-AA15-4D6B-AD62-5D7D1B5D4059}">
      <dgm:prSet/>
      <dgm:spPr/>
      <dgm:t>
        <a:bodyPr/>
        <a:lstStyle/>
        <a:p>
          <a:endParaRPr lang="bs-Latn-BA"/>
        </a:p>
      </dgm:t>
    </dgm:pt>
    <dgm:pt modelId="{F0BC01E4-C1B9-4A27-B035-7082C7832238}" type="sibTrans" cxnId="{3EFEC31E-AA15-4D6B-AD62-5D7D1B5D4059}">
      <dgm:prSet/>
      <dgm:spPr/>
      <dgm:t>
        <a:bodyPr/>
        <a:lstStyle/>
        <a:p>
          <a:endParaRPr lang="bs-Latn-BA"/>
        </a:p>
      </dgm:t>
    </dgm:pt>
    <dgm:pt modelId="{8DD73BB5-2D01-45DB-8292-A430DDE33997}">
      <dgm:prSet custT="1"/>
      <dgm:spPr/>
      <dgm:t>
        <a:bodyPr/>
        <a:lstStyle/>
        <a:p>
          <a:r>
            <a:rPr lang="bs-Latn-BA" sz="1050" dirty="0"/>
            <a:t>spol</a:t>
          </a:r>
        </a:p>
      </dgm:t>
    </dgm:pt>
    <dgm:pt modelId="{6B373572-ACAA-4C11-B366-783637ED5DC5}" type="parTrans" cxnId="{A65BC31F-A701-4DFF-ADCE-342D63E8F392}">
      <dgm:prSet/>
      <dgm:spPr/>
      <dgm:t>
        <a:bodyPr/>
        <a:lstStyle/>
        <a:p>
          <a:endParaRPr lang="bs-Latn-BA"/>
        </a:p>
      </dgm:t>
    </dgm:pt>
    <dgm:pt modelId="{FC89826B-66AD-425D-B181-77AB71F8D932}" type="sibTrans" cxnId="{A65BC31F-A701-4DFF-ADCE-342D63E8F392}">
      <dgm:prSet/>
      <dgm:spPr/>
      <dgm:t>
        <a:bodyPr/>
        <a:lstStyle/>
        <a:p>
          <a:endParaRPr lang="bs-Latn-BA"/>
        </a:p>
      </dgm:t>
    </dgm:pt>
    <dgm:pt modelId="{A899E355-F114-4675-922A-71CD0C9F28B6}">
      <dgm:prSet/>
      <dgm:spPr/>
      <dgm:t>
        <a:bodyPr/>
        <a:lstStyle/>
        <a:p>
          <a:endParaRPr lang="bs-Latn-BA" sz="600"/>
        </a:p>
      </dgm:t>
    </dgm:pt>
    <dgm:pt modelId="{5D461E6A-CCBE-41BE-AC57-FE6A5A50FF7C}" type="parTrans" cxnId="{ACDA54AE-B7AA-4500-ABD2-3B7BB8631175}">
      <dgm:prSet/>
      <dgm:spPr/>
      <dgm:t>
        <a:bodyPr/>
        <a:lstStyle/>
        <a:p>
          <a:endParaRPr lang="bs-Latn-BA"/>
        </a:p>
      </dgm:t>
    </dgm:pt>
    <dgm:pt modelId="{436A815F-1372-4EE4-8B28-718572C048B2}" type="sibTrans" cxnId="{ACDA54AE-B7AA-4500-ABD2-3B7BB8631175}">
      <dgm:prSet/>
      <dgm:spPr/>
      <dgm:t>
        <a:bodyPr/>
        <a:lstStyle/>
        <a:p>
          <a:endParaRPr lang="bs-Latn-BA"/>
        </a:p>
      </dgm:t>
    </dgm:pt>
    <dgm:pt modelId="{81ADBC11-DBBD-4739-AC40-B7D764CAADCC}">
      <dgm:prSet custT="1"/>
      <dgm:spPr/>
      <dgm:t>
        <a:bodyPr/>
        <a:lstStyle/>
        <a:p>
          <a:r>
            <a:rPr lang="bs-Latn-BA" sz="1050" dirty="0"/>
            <a:t>stav prema matematici </a:t>
          </a:r>
        </a:p>
      </dgm:t>
    </dgm:pt>
    <dgm:pt modelId="{5F283995-94B5-447F-9A7B-E227D678A828}" type="parTrans" cxnId="{80F9889F-6AB2-4F26-97D7-436296AFBCBD}">
      <dgm:prSet/>
      <dgm:spPr/>
      <dgm:t>
        <a:bodyPr/>
        <a:lstStyle/>
        <a:p>
          <a:endParaRPr lang="bs-Latn-BA"/>
        </a:p>
      </dgm:t>
    </dgm:pt>
    <dgm:pt modelId="{59EB5D2C-68C3-4179-AB1A-2ACF7C5EECDD}" type="sibTrans" cxnId="{80F9889F-6AB2-4F26-97D7-436296AFBCBD}">
      <dgm:prSet/>
      <dgm:spPr/>
      <dgm:t>
        <a:bodyPr/>
        <a:lstStyle/>
        <a:p>
          <a:endParaRPr lang="bs-Latn-BA"/>
        </a:p>
      </dgm:t>
    </dgm:pt>
    <dgm:pt modelId="{8691D476-D112-49C9-9B7E-9695A58E3A21}">
      <dgm:prSet custT="1"/>
      <dgm:spPr/>
      <dgm:t>
        <a:bodyPr/>
        <a:lstStyle/>
        <a:p>
          <a:r>
            <a:rPr lang="bs-Latn-BA" sz="1400"/>
            <a:t>postignuće na testu iz matematike</a:t>
          </a:r>
        </a:p>
      </dgm:t>
    </dgm:pt>
    <dgm:pt modelId="{2DB9E63B-3C37-474C-A4E4-4751F26D0F3B}" type="parTrans" cxnId="{4F4C005D-E139-4D1A-B494-234327218499}">
      <dgm:prSet/>
      <dgm:spPr/>
      <dgm:t>
        <a:bodyPr/>
        <a:lstStyle/>
        <a:p>
          <a:endParaRPr lang="en-US"/>
        </a:p>
      </dgm:t>
    </dgm:pt>
    <dgm:pt modelId="{7D6CDFB5-0B13-4BCB-BD4A-0E24C3388523}" type="sibTrans" cxnId="{4F4C005D-E139-4D1A-B494-234327218499}">
      <dgm:prSet/>
      <dgm:spPr/>
      <dgm:t>
        <a:bodyPr/>
        <a:lstStyle/>
        <a:p>
          <a:endParaRPr lang="en-US"/>
        </a:p>
      </dgm:t>
    </dgm:pt>
    <dgm:pt modelId="{B50DA5B3-DF03-4052-BF9C-0F2A6B2CB3B2}" type="pres">
      <dgm:prSet presAssocID="{1D925C93-5075-4857-BE48-5580EBFE152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B4EF3613-540B-45E5-85E8-B33AB73757D3}" type="pres">
      <dgm:prSet presAssocID="{1D925C93-5075-4857-BE48-5580EBFE152F}" presName="dummyMaxCanvas" presStyleCnt="0">
        <dgm:presLayoutVars/>
      </dgm:prSet>
      <dgm:spPr/>
    </dgm:pt>
    <dgm:pt modelId="{4745B231-A352-45A4-B694-5E85F4995AA0}" type="pres">
      <dgm:prSet presAssocID="{1D925C93-5075-4857-BE48-5580EBFE152F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6DB594-D9C7-4F87-828F-10DF1E87EC71}" type="pres">
      <dgm:prSet presAssocID="{1D925C93-5075-4857-BE48-5580EBFE152F}" presName="FourNodes_2" presStyleLbl="node1" presStyleIdx="1" presStyleCnt="4" custScaleY="158862" custLinFactNeighborX="651" custLinFactNeighborY="123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EDE2D5-8531-4496-A896-94C51072F80D}" type="pres">
      <dgm:prSet presAssocID="{1D925C93-5075-4857-BE48-5580EBFE152F}" presName="FourNodes_3" presStyleLbl="node1" presStyleIdx="2" presStyleCnt="4" custScaleY="145349" custLinFactNeighborX="1519" custLinFactNeighborY="477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712443-66D9-48FC-9D3D-C95F5A91BEF4}" type="pres">
      <dgm:prSet presAssocID="{1D925C93-5075-4857-BE48-5580EBFE152F}" presName="FourNodes_4" presStyleLbl="node1" presStyleIdx="3" presStyleCnt="4" custScaleY="35399" custLinFactNeighborX="-6728" custLinFactNeighborY="269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12861-724E-4053-977A-B7108445C987}" type="pres">
      <dgm:prSet presAssocID="{1D925C93-5075-4857-BE48-5580EBFE152F}" presName="FourConn_1-2" presStyleLbl="fgAccFollowNode1" presStyleIdx="0" presStyleCnt="3" custLinFactNeighborX="-8163" custLinFactNeighborY="-217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4A46EF-802E-439B-91FC-EF5351949C65}" type="pres">
      <dgm:prSet presAssocID="{1D925C93-5075-4857-BE48-5580EBFE152F}" presName="FourConn_2-3" presStyleLbl="fgAccFollowNode1" presStyleIdx="1" presStyleCnt="3" custLinFactNeighborX="-54420" custLinFactNeighborY="190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F4A9F-2EAC-45D0-B8FE-ED9645246A54}" type="pres">
      <dgm:prSet presAssocID="{1D925C93-5075-4857-BE48-5580EBFE152F}" presName="FourConn_3-4" presStyleLbl="fgAccFollowNode1" presStyleIdx="2" presStyleCnt="3" custLinFactNeighborX="-88433" custLinFactNeighborY="312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B444D-CB14-4D24-AB2D-355FC566B6CD}" type="pres">
      <dgm:prSet presAssocID="{1D925C93-5075-4857-BE48-5580EBFE152F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EEB2F0-03EF-4E89-8694-F3E4BE89F677}" type="pres">
      <dgm:prSet presAssocID="{1D925C93-5075-4857-BE48-5580EBFE152F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5AC7A-0D0C-4CD4-B564-D28925CDF133}" type="pres">
      <dgm:prSet presAssocID="{1D925C93-5075-4857-BE48-5580EBFE152F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21C9CF-8D04-4871-BB10-071D31F3CAAE}" type="pres">
      <dgm:prSet presAssocID="{1D925C93-5075-4857-BE48-5580EBFE152F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2326DFC-421A-4C2C-B14A-5C3917742BD2}" type="presOf" srcId="{D2AE81A0-6574-4D34-B504-ED7394616E71}" destId="{4745B231-A352-45A4-B694-5E85F4995AA0}" srcOrd="0" destOrd="1" presId="urn:microsoft.com/office/officeart/2005/8/layout/vProcess5"/>
    <dgm:cxn modelId="{6B48E36C-658B-446B-AD22-5B260EEB2F64}" srcId="{1D925C93-5075-4857-BE48-5580EBFE152F}" destId="{F0BA7CE6-E097-41BF-8A54-5C3A0AC79B35}" srcOrd="2" destOrd="0" parTransId="{CCB7712D-FA71-4882-A034-C3C617C719EE}" sibTransId="{4B6A35F7-D1A6-41D4-A8B9-5365B466D713}"/>
    <dgm:cxn modelId="{CD734B42-1D2A-43F8-A416-BC2365326B2D}" type="presOf" srcId="{81ADBC11-DBBD-4739-AC40-B7D764CAADCC}" destId="{E195AC7A-0D0C-4CD4-B564-D28925CDF133}" srcOrd="1" destOrd="3" presId="urn:microsoft.com/office/officeart/2005/8/layout/vProcess5"/>
    <dgm:cxn modelId="{729AEE66-7E4F-410F-8954-9871526312AA}" type="presOf" srcId="{A899E355-F114-4675-922A-71CD0C9F28B6}" destId="{E195AC7A-0D0C-4CD4-B564-D28925CDF133}" srcOrd="1" destOrd="6" presId="urn:microsoft.com/office/officeart/2005/8/layout/vProcess5"/>
    <dgm:cxn modelId="{03443D5F-FB91-4AB6-AC9D-3FE89CE11290}" type="presOf" srcId="{8318596D-D721-4776-A37F-ABF9A8E20F66}" destId="{236DB594-D9C7-4F87-828F-10DF1E87EC71}" srcOrd="0" destOrd="2" presId="urn:microsoft.com/office/officeart/2005/8/layout/vProcess5"/>
    <dgm:cxn modelId="{ACDA54AE-B7AA-4500-ABD2-3B7BB8631175}" srcId="{F0BA7CE6-E097-41BF-8A54-5C3A0AC79B35}" destId="{A899E355-F114-4675-922A-71CD0C9F28B6}" srcOrd="5" destOrd="0" parTransId="{5D461E6A-CCBE-41BE-AC57-FE6A5A50FF7C}" sibTransId="{436A815F-1372-4EE4-8B28-718572C048B2}"/>
    <dgm:cxn modelId="{4BE2BDFD-3C99-427A-9832-CC3F65CADFD6}" srcId="{50540B26-E246-416C-8B39-CFAC4A158D48}" destId="{6C8BDC80-2F29-436E-B6A1-C0C22F33294C}" srcOrd="4" destOrd="0" parTransId="{56C10E17-37C8-49BE-ADD1-A64647B71D5A}" sibTransId="{2097E765-5888-4354-B413-29C53F045E5A}"/>
    <dgm:cxn modelId="{207BAB7E-FB00-49E6-8359-D5BCE13F70CC}" srcId="{50540B26-E246-416C-8B39-CFAC4A158D48}" destId="{8318596D-D721-4776-A37F-ABF9A8E20F66}" srcOrd="1" destOrd="0" parTransId="{2EF24B69-FF93-4720-80DB-5058886D3855}" sibTransId="{329782FF-D163-4D75-8435-D85E84E2F004}"/>
    <dgm:cxn modelId="{1CA392F6-8F01-4CA2-888A-CA90E08B016A}" type="presOf" srcId="{50540B26-E246-416C-8B39-CFAC4A158D48}" destId="{236DB594-D9C7-4F87-828F-10DF1E87EC71}" srcOrd="0" destOrd="0" presId="urn:microsoft.com/office/officeart/2005/8/layout/vProcess5"/>
    <dgm:cxn modelId="{F85A56F7-1A8F-4671-BFEA-57004EBDA608}" type="presOf" srcId="{8DD73BB5-2D01-45DB-8292-A430DDE33997}" destId="{EEEDE2D5-8531-4496-A896-94C51072F80D}" srcOrd="0" destOrd="5" presId="urn:microsoft.com/office/officeart/2005/8/layout/vProcess5"/>
    <dgm:cxn modelId="{08D393EE-499C-47DB-9DB2-B86CB96E5F78}" type="presOf" srcId="{E53B0744-A330-4105-B8CE-D8208A15F606}" destId="{4745B231-A352-45A4-B694-5E85F4995AA0}" srcOrd="0" destOrd="0" presId="urn:microsoft.com/office/officeart/2005/8/layout/vProcess5"/>
    <dgm:cxn modelId="{891D2DA5-7B4E-4877-8BDA-79B4852C056E}" type="presOf" srcId="{8318596D-D721-4776-A37F-ABF9A8E20F66}" destId="{9BEEB2F0-03EF-4E89-8694-F3E4BE89F677}" srcOrd="1" destOrd="2" presId="urn:microsoft.com/office/officeart/2005/8/layout/vProcess5"/>
    <dgm:cxn modelId="{CE2F09D7-900F-4808-B5B3-7248E32AD8D0}" type="presOf" srcId="{6C8BDC80-2F29-436E-B6A1-C0C22F33294C}" destId="{236DB594-D9C7-4F87-828F-10DF1E87EC71}" srcOrd="0" destOrd="5" presId="urn:microsoft.com/office/officeart/2005/8/layout/vProcess5"/>
    <dgm:cxn modelId="{4D00E451-7774-4180-928D-A18595FFAEDE}" type="presOf" srcId="{20EB125D-A369-4CFC-87AD-A4081C16D2C9}" destId="{EEEDE2D5-8531-4496-A896-94C51072F80D}" srcOrd="0" destOrd="1" presId="urn:microsoft.com/office/officeart/2005/8/layout/vProcess5"/>
    <dgm:cxn modelId="{B0EF5C5D-C772-4728-A4B7-BA7732C5CF43}" type="presOf" srcId="{20EB125D-A369-4CFC-87AD-A4081C16D2C9}" destId="{E195AC7A-0D0C-4CD4-B564-D28925CDF133}" srcOrd="1" destOrd="1" presId="urn:microsoft.com/office/officeart/2005/8/layout/vProcess5"/>
    <dgm:cxn modelId="{58FEA036-67A0-41D6-8EC8-470963B6861E}" type="presOf" srcId="{F0BA7CE6-E097-41BF-8A54-5C3A0AC79B35}" destId="{E195AC7A-0D0C-4CD4-B564-D28925CDF133}" srcOrd="1" destOrd="0" presId="urn:microsoft.com/office/officeart/2005/8/layout/vProcess5"/>
    <dgm:cxn modelId="{0CC616B7-1C4F-434C-8355-1A1F140AF072}" type="presOf" srcId="{A899E355-F114-4675-922A-71CD0C9F28B6}" destId="{EEEDE2D5-8531-4496-A896-94C51072F80D}" srcOrd="0" destOrd="6" presId="urn:microsoft.com/office/officeart/2005/8/layout/vProcess5"/>
    <dgm:cxn modelId="{65BF5DEF-91A4-4D3F-B7CB-B496CFC7B1E5}" type="presOf" srcId="{3B34EDFF-315E-4BD3-AAFB-1492BB12CCF7}" destId="{E195AC7A-0D0C-4CD4-B564-D28925CDF133}" srcOrd="1" destOrd="7" presId="urn:microsoft.com/office/officeart/2005/8/layout/vProcess5"/>
    <dgm:cxn modelId="{83E92234-200A-4DD7-AB69-1B8E140EC50A}" type="presOf" srcId="{3B34EDFF-315E-4BD3-AAFB-1492BB12CCF7}" destId="{EEEDE2D5-8531-4496-A896-94C51072F80D}" srcOrd="0" destOrd="7" presId="urn:microsoft.com/office/officeart/2005/8/layout/vProcess5"/>
    <dgm:cxn modelId="{E02B64C6-C5FA-495C-99C7-3943AC7C2E79}" srcId="{50540B26-E246-416C-8B39-CFAC4A158D48}" destId="{BFF285C5-8933-464A-A5C0-03C17B19F75F}" srcOrd="0" destOrd="0" parTransId="{397FE816-1F6C-4483-8422-DD3C192F5B87}" sibTransId="{93BF7E73-FC24-40FB-983C-2309533C038B}"/>
    <dgm:cxn modelId="{89AF0DE0-E621-4C5E-849A-33040D7F9574}" type="presOf" srcId="{B2AB9AB0-1CC6-4A67-A95D-95768ABE2D12}" destId="{9BEEB2F0-03EF-4E89-8694-F3E4BE89F677}" srcOrd="1" destOrd="3" presId="urn:microsoft.com/office/officeart/2005/8/layout/vProcess5"/>
    <dgm:cxn modelId="{76F9A6C8-E4F6-4E62-A228-F1653BE081F1}" type="presOf" srcId="{81ADBC11-DBBD-4739-AC40-B7D764CAADCC}" destId="{EEEDE2D5-8531-4496-A896-94C51072F80D}" srcOrd="0" destOrd="3" presId="urn:microsoft.com/office/officeart/2005/8/layout/vProcess5"/>
    <dgm:cxn modelId="{8EAEB193-C80E-46D8-91F6-0A0AF347022F}" srcId="{E53B0744-A330-4105-B8CE-D8208A15F606}" destId="{D2AE81A0-6574-4D34-B504-ED7394616E71}" srcOrd="0" destOrd="0" parTransId="{7A12FE27-2537-4B1F-86E8-E8645AEED8B6}" sibTransId="{020BD8F5-1390-43DA-BD2B-724F1A6C8B78}"/>
    <dgm:cxn modelId="{37B1DA47-8925-4ED8-9753-CA7F3DAFC9D1}" srcId="{1D925C93-5075-4857-BE48-5580EBFE152F}" destId="{50540B26-E246-416C-8B39-CFAC4A158D48}" srcOrd="1" destOrd="0" parTransId="{50DC48F9-B32E-4440-89F8-4044BC64A1F2}" sibTransId="{811445A1-E451-4B58-B531-F7152264FB7B}"/>
    <dgm:cxn modelId="{A6D4C220-CFD8-413A-A901-9CAFFD520402}" type="presOf" srcId="{50540B26-E246-416C-8B39-CFAC4A158D48}" destId="{9BEEB2F0-03EF-4E89-8694-F3E4BE89F677}" srcOrd="1" destOrd="0" presId="urn:microsoft.com/office/officeart/2005/8/layout/vProcess5"/>
    <dgm:cxn modelId="{989D5038-343B-44A8-8D4D-5DFF0FF1FE36}" type="presOf" srcId="{4B6A35F7-D1A6-41D4-A8B9-5365B466D713}" destId="{E07F4A9F-2EAC-45D0-B8FE-ED9645246A54}" srcOrd="0" destOrd="0" presId="urn:microsoft.com/office/officeart/2005/8/layout/vProcess5"/>
    <dgm:cxn modelId="{34E54581-8686-4597-9C37-1031518BF434}" srcId="{F0BA7CE6-E097-41BF-8A54-5C3A0AC79B35}" destId="{20EB125D-A369-4CFC-87AD-A4081C16D2C9}" srcOrd="0" destOrd="0" parTransId="{4C6E90EE-CF26-4473-937B-EBF0F82CEF2B}" sibTransId="{6DC2150C-9C80-4912-886B-08BB54C50EC3}"/>
    <dgm:cxn modelId="{4F4C005D-E139-4D1A-B494-234327218499}" srcId="{1D925C93-5075-4857-BE48-5580EBFE152F}" destId="{8691D476-D112-49C9-9B7E-9695A58E3A21}" srcOrd="3" destOrd="0" parTransId="{2DB9E63B-3C37-474C-A4E4-4751F26D0F3B}" sibTransId="{7D6CDFB5-0B13-4BCB-BD4A-0E24C3388523}"/>
    <dgm:cxn modelId="{CFBFCD05-DAAE-4971-8F44-46F4C0C256C8}" srcId="{1D925C93-5075-4857-BE48-5580EBFE152F}" destId="{E53B0744-A330-4105-B8CE-D8208A15F606}" srcOrd="0" destOrd="0" parTransId="{A0FF4FEA-3830-4031-B4F1-6A95513084BE}" sibTransId="{CF511FA5-21CB-419E-9AE8-1C4ED8220EBC}"/>
    <dgm:cxn modelId="{8E29C40F-B66F-4A12-8A3C-DF514C03C446}" type="presOf" srcId="{E53B0744-A330-4105-B8CE-D8208A15F606}" destId="{810B444D-CB14-4D24-AB2D-355FC566B6CD}" srcOrd="1" destOrd="0" presId="urn:microsoft.com/office/officeart/2005/8/layout/vProcess5"/>
    <dgm:cxn modelId="{F5715A9A-0A29-4BCB-94FC-C463BC9D6F48}" type="presOf" srcId="{811445A1-E451-4B58-B531-F7152264FB7B}" destId="{E64A46EF-802E-439B-91FC-EF5351949C65}" srcOrd="0" destOrd="0" presId="urn:microsoft.com/office/officeart/2005/8/layout/vProcess5"/>
    <dgm:cxn modelId="{D460EE5F-2881-4A72-ABDA-CEDBBA83CD36}" type="presOf" srcId="{BFF285C5-8933-464A-A5C0-03C17B19F75F}" destId="{236DB594-D9C7-4F87-828F-10DF1E87EC71}" srcOrd="0" destOrd="1" presId="urn:microsoft.com/office/officeart/2005/8/layout/vProcess5"/>
    <dgm:cxn modelId="{19E3DEB6-67AE-4532-8296-8FBC5BA46D34}" type="presOf" srcId="{CF511FA5-21CB-419E-9AE8-1C4ED8220EBC}" destId="{3D112861-724E-4053-977A-B7108445C987}" srcOrd="0" destOrd="0" presId="urn:microsoft.com/office/officeart/2005/8/layout/vProcess5"/>
    <dgm:cxn modelId="{77D36298-F2B9-46CB-8241-5258645A31B6}" type="presOf" srcId="{35E3EFF7-1FFA-4784-9FA8-EE664B306D09}" destId="{236DB594-D9C7-4F87-828F-10DF1E87EC71}" srcOrd="0" destOrd="4" presId="urn:microsoft.com/office/officeart/2005/8/layout/vProcess5"/>
    <dgm:cxn modelId="{827240B7-1589-45B7-BFC9-383813B4C445}" type="presOf" srcId="{F0BA7CE6-E097-41BF-8A54-5C3A0AC79B35}" destId="{EEEDE2D5-8531-4496-A896-94C51072F80D}" srcOrd="0" destOrd="0" presId="urn:microsoft.com/office/officeart/2005/8/layout/vProcess5"/>
    <dgm:cxn modelId="{831D178E-4E84-4CF8-9EAB-3668C02507AF}" type="presOf" srcId="{A159BB13-F223-4772-9679-FD2979553CD5}" destId="{EEEDE2D5-8531-4496-A896-94C51072F80D}" srcOrd="0" destOrd="2" presId="urn:microsoft.com/office/officeart/2005/8/layout/vProcess5"/>
    <dgm:cxn modelId="{AB0C269D-516F-4FC9-A4CE-00CEC5FA5CE4}" srcId="{50540B26-E246-416C-8B39-CFAC4A158D48}" destId="{B2AB9AB0-1CC6-4A67-A95D-95768ABE2D12}" srcOrd="2" destOrd="0" parTransId="{B5FDAA8E-339B-4FD3-9F0D-3FCA5F98DF1A}" sibTransId="{FA3CD274-887A-4F26-B4E5-8068951CE1B5}"/>
    <dgm:cxn modelId="{2AB682AB-505B-4F6C-9695-C307F46C9325}" type="presOf" srcId="{35E3EFF7-1FFA-4784-9FA8-EE664B306D09}" destId="{9BEEB2F0-03EF-4E89-8694-F3E4BE89F677}" srcOrd="1" destOrd="4" presId="urn:microsoft.com/office/officeart/2005/8/layout/vProcess5"/>
    <dgm:cxn modelId="{9D102C3E-D845-47BD-992B-0F0E6E3EF9B4}" srcId="{F0BA7CE6-E097-41BF-8A54-5C3A0AC79B35}" destId="{B1F3D886-F7DC-4387-9E53-1D797DCAA84A}" srcOrd="3" destOrd="0" parTransId="{DF81839A-07EA-42AC-8873-3F006B09C1B6}" sibTransId="{9E005F39-6D33-452D-9457-C3BD30BA5A9E}"/>
    <dgm:cxn modelId="{6F82ED18-861B-4957-8BC0-2AC255846D54}" srcId="{F0BA7CE6-E097-41BF-8A54-5C3A0AC79B35}" destId="{A159BB13-F223-4772-9679-FD2979553CD5}" srcOrd="1" destOrd="0" parTransId="{F7737A95-CCE2-4DA5-AD92-5B20052855E6}" sibTransId="{90384DBB-5895-4117-B719-03FC2C329542}"/>
    <dgm:cxn modelId="{A65BC31F-A701-4DFF-ADCE-342D63E8F392}" srcId="{F0BA7CE6-E097-41BF-8A54-5C3A0AC79B35}" destId="{8DD73BB5-2D01-45DB-8292-A430DDE33997}" srcOrd="4" destOrd="0" parTransId="{6B373572-ACAA-4C11-B366-783637ED5DC5}" sibTransId="{FC89826B-66AD-425D-B181-77AB71F8D932}"/>
    <dgm:cxn modelId="{A4419B75-255D-4A2F-A2F3-7E3DEA324D10}" type="presOf" srcId="{8691D476-D112-49C9-9B7E-9695A58E3A21}" destId="{C521C9CF-8D04-4871-BB10-071D31F3CAAE}" srcOrd="1" destOrd="0" presId="urn:microsoft.com/office/officeart/2005/8/layout/vProcess5"/>
    <dgm:cxn modelId="{14EB76F2-B1C9-4A78-9CBB-F2B669B4A00D}" type="presOf" srcId="{B1F3D886-F7DC-4387-9E53-1D797DCAA84A}" destId="{EEEDE2D5-8531-4496-A896-94C51072F80D}" srcOrd="0" destOrd="4" presId="urn:microsoft.com/office/officeart/2005/8/layout/vProcess5"/>
    <dgm:cxn modelId="{AD1A4A90-AAE6-497F-ABA9-BDCD307B35B7}" type="presOf" srcId="{BFF285C5-8933-464A-A5C0-03C17B19F75F}" destId="{9BEEB2F0-03EF-4E89-8694-F3E4BE89F677}" srcOrd="1" destOrd="1" presId="urn:microsoft.com/office/officeart/2005/8/layout/vProcess5"/>
    <dgm:cxn modelId="{95A5E694-0F8D-4064-BFB9-09707CF14374}" srcId="{50540B26-E246-416C-8B39-CFAC4A158D48}" destId="{35E3EFF7-1FFA-4784-9FA8-EE664B306D09}" srcOrd="3" destOrd="0" parTransId="{E36F7AE4-4C7A-4D1E-A236-D147EEDB490D}" sibTransId="{BF2A03D1-5E6B-40A4-B12A-20BD0F0D702D}"/>
    <dgm:cxn modelId="{F571B2F0-A98C-47BE-90EA-4E7BC9D2CFC6}" type="presOf" srcId="{8691D476-D112-49C9-9B7E-9695A58E3A21}" destId="{8F712443-66D9-48FC-9D3D-C95F5A91BEF4}" srcOrd="0" destOrd="0" presId="urn:microsoft.com/office/officeart/2005/8/layout/vProcess5"/>
    <dgm:cxn modelId="{FF212E0D-4378-4C14-8318-31C3180FA7A6}" type="presOf" srcId="{A159BB13-F223-4772-9679-FD2979553CD5}" destId="{E195AC7A-0D0C-4CD4-B564-D28925CDF133}" srcOrd="1" destOrd="2" presId="urn:microsoft.com/office/officeart/2005/8/layout/vProcess5"/>
    <dgm:cxn modelId="{5E2C8F53-38AF-4213-A182-6C12D2056E8F}" type="presOf" srcId="{B1F3D886-F7DC-4387-9E53-1D797DCAA84A}" destId="{E195AC7A-0D0C-4CD4-B564-D28925CDF133}" srcOrd="1" destOrd="4" presId="urn:microsoft.com/office/officeart/2005/8/layout/vProcess5"/>
    <dgm:cxn modelId="{0888236D-D3E0-4799-AF84-BD06D2ADE662}" type="presOf" srcId="{97A6B1F3-7B97-451C-B1A2-B1AE5E75E9B2}" destId="{4745B231-A352-45A4-B694-5E85F4995AA0}" srcOrd="0" destOrd="2" presId="urn:microsoft.com/office/officeart/2005/8/layout/vProcess5"/>
    <dgm:cxn modelId="{C1D3E540-36CE-4C3B-80F1-D63713BABA13}" type="presOf" srcId="{B2AB9AB0-1CC6-4A67-A95D-95768ABE2D12}" destId="{236DB594-D9C7-4F87-828F-10DF1E87EC71}" srcOrd="0" destOrd="3" presId="urn:microsoft.com/office/officeart/2005/8/layout/vProcess5"/>
    <dgm:cxn modelId="{80F9889F-6AB2-4F26-97D7-436296AFBCBD}" srcId="{F0BA7CE6-E097-41BF-8A54-5C3A0AC79B35}" destId="{81ADBC11-DBBD-4739-AC40-B7D764CAADCC}" srcOrd="2" destOrd="0" parTransId="{5F283995-94B5-447F-9A7B-E227D678A828}" sibTransId="{59EB5D2C-68C3-4179-AB1A-2ACF7C5EECDD}"/>
    <dgm:cxn modelId="{6392CD4D-AF1E-46A9-8955-1DBF65148442}" type="presOf" srcId="{1D925C93-5075-4857-BE48-5580EBFE152F}" destId="{B50DA5B3-DF03-4052-BF9C-0F2A6B2CB3B2}" srcOrd="0" destOrd="0" presId="urn:microsoft.com/office/officeart/2005/8/layout/vProcess5"/>
    <dgm:cxn modelId="{47E53EA8-FF8E-4E7D-B63E-45569A21A64D}" srcId="{E53B0744-A330-4105-B8CE-D8208A15F606}" destId="{97A6B1F3-7B97-451C-B1A2-B1AE5E75E9B2}" srcOrd="1" destOrd="0" parTransId="{F3364953-01A7-492B-8E3A-CDF77CDD7DCB}" sibTransId="{15577D23-A713-464C-98A4-A2DAA8D16F26}"/>
    <dgm:cxn modelId="{8798F831-7C0A-4894-88E5-4C6375A895A8}" type="presOf" srcId="{6C8BDC80-2F29-436E-B6A1-C0C22F33294C}" destId="{9BEEB2F0-03EF-4E89-8694-F3E4BE89F677}" srcOrd="1" destOrd="5" presId="urn:microsoft.com/office/officeart/2005/8/layout/vProcess5"/>
    <dgm:cxn modelId="{457EE3DE-F2BE-40E3-8A11-1099F835398B}" type="presOf" srcId="{8DD73BB5-2D01-45DB-8292-A430DDE33997}" destId="{E195AC7A-0D0C-4CD4-B564-D28925CDF133}" srcOrd="1" destOrd="5" presId="urn:microsoft.com/office/officeart/2005/8/layout/vProcess5"/>
    <dgm:cxn modelId="{A9CB873F-BA6D-4B6D-ADB3-6644B00B4F0B}" type="presOf" srcId="{D2AE81A0-6574-4D34-B504-ED7394616E71}" destId="{810B444D-CB14-4D24-AB2D-355FC566B6CD}" srcOrd="1" destOrd="1" presId="urn:microsoft.com/office/officeart/2005/8/layout/vProcess5"/>
    <dgm:cxn modelId="{3EFEC31E-AA15-4D6B-AD62-5D7D1B5D4059}" srcId="{F0BA7CE6-E097-41BF-8A54-5C3A0AC79B35}" destId="{3B34EDFF-315E-4BD3-AAFB-1492BB12CCF7}" srcOrd="6" destOrd="0" parTransId="{55B4360A-A2FA-459B-9355-1DA2A4CC6CDF}" sibTransId="{F0BC01E4-C1B9-4A27-B035-7082C7832238}"/>
    <dgm:cxn modelId="{0BD6B3EC-C766-4C83-A7BD-B59C4146131F}" type="presOf" srcId="{97A6B1F3-7B97-451C-B1A2-B1AE5E75E9B2}" destId="{810B444D-CB14-4D24-AB2D-355FC566B6CD}" srcOrd="1" destOrd="2" presId="urn:microsoft.com/office/officeart/2005/8/layout/vProcess5"/>
    <dgm:cxn modelId="{0C8118D4-9105-4A35-9722-1423ECED637A}" type="presParOf" srcId="{B50DA5B3-DF03-4052-BF9C-0F2A6B2CB3B2}" destId="{B4EF3613-540B-45E5-85E8-B33AB73757D3}" srcOrd="0" destOrd="0" presId="urn:microsoft.com/office/officeart/2005/8/layout/vProcess5"/>
    <dgm:cxn modelId="{0BD55F42-C974-4D55-9E3B-3771A2D29FB2}" type="presParOf" srcId="{B50DA5B3-DF03-4052-BF9C-0F2A6B2CB3B2}" destId="{4745B231-A352-45A4-B694-5E85F4995AA0}" srcOrd="1" destOrd="0" presId="urn:microsoft.com/office/officeart/2005/8/layout/vProcess5"/>
    <dgm:cxn modelId="{7939B6A7-FF22-4F91-8E5A-D6F54D7BC930}" type="presParOf" srcId="{B50DA5B3-DF03-4052-BF9C-0F2A6B2CB3B2}" destId="{236DB594-D9C7-4F87-828F-10DF1E87EC71}" srcOrd="2" destOrd="0" presId="urn:microsoft.com/office/officeart/2005/8/layout/vProcess5"/>
    <dgm:cxn modelId="{9EA907E2-40E8-45FD-AE3D-13CE42F13BB4}" type="presParOf" srcId="{B50DA5B3-DF03-4052-BF9C-0F2A6B2CB3B2}" destId="{EEEDE2D5-8531-4496-A896-94C51072F80D}" srcOrd="3" destOrd="0" presId="urn:microsoft.com/office/officeart/2005/8/layout/vProcess5"/>
    <dgm:cxn modelId="{92243E49-3ABD-4900-B501-3A41F5F8487A}" type="presParOf" srcId="{B50DA5B3-DF03-4052-BF9C-0F2A6B2CB3B2}" destId="{8F712443-66D9-48FC-9D3D-C95F5A91BEF4}" srcOrd="4" destOrd="0" presId="urn:microsoft.com/office/officeart/2005/8/layout/vProcess5"/>
    <dgm:cxn modelId="{141EF984-A87C-49B6-AEFD-C30537B70127}" type="presParOf" srcId="{B50DA5B3-DF03-4052-BF9C-0F2A6B2CB3B2}" destId="{3D112861-724E-4053-977A-B7108445C987}" srcOrd="5" destOrd="0" presId="urn:microsoft.com/office/officeart/2005/8/layout/vProcess5"/>
    <dgm:cxn modelId="{AABEFCAE-62EB-46FA-854B-C343F0A5F6CA}" type="presParOf" srcId="{B50DA5B3-DF03-4052-BF9C-0F2A6B2CB3B2}" destId="{E64A46EF-802E-439B-91FC-EF5351949C65}" srcOrd="6" destOrd="0" presId="urn:microsoft.com/office/officeart/2005/8/layout/vProcess5"/>
    <dgm:cxn modelId="{4C82DADD-68DA-4808-812A-1BCE94511AA9}" type="presParOf" srcId="{B50DA5B3-DF03-4052-BF9C-0F2A6B2CB3B2}" destId="{E07F4A9F-2EAC-45D0-B8FE-ED9645246A54}" srcOrd="7" destOrd="0" presId="urn:microsoft.com/office/officeart/2005/8/layout/vProcess5"/>
    <dgm:cxn modelId="{260EBE06-A34A-4437-9357-BD5EA717706E}" type="presParOf" srcId="{B50DA5B3-DF03-4052-BF9C-0F2A6B2CB3B2}" destId="{810B444D-CB14-4D24-AB2D-355FC566B6CD}" srcOrd="8" destOrd="0" presId="urn:microsoft.com/office/officeart/2005/8/layout/vProcess5"/>
    <dgm:cxn modelId="{D2079029-B51F-4A8E-9BEF-757CBF001A2B}" type="presParOf" srcId="{B50DA5B3-DF03-4052-BF9C-0F2A6B2CB3B2}" destId="{9BEEB2F0-03EF-4E89-8694-F3E4BE89F677}" srcOrd="9" destOrd="0" presId="urn:microsoft.com/office/officeart/2005/8/layout/vProcess5"/>
    <dgm:cxn modelId="{0E4FF8F1-1FB5-4164-A747-D79B21860668}" type="presParOf" srcId="{B50DA5B3-DF03-4052-BF9C-0F2A6B2CB3B2}" destId="{E195AC7A-0D0C-4CD4-B564-D28925CDF133}" srcOrd="10" destOrd="0" presId="urn:microsoft.com/office/officeart/2005/8/layout/vProcess5"/>
    <dgm:cxn modelId="{D1804F83-C1AE-47FA-AB28-8B3DD61459FA}" type="presParOf" srcId="{B50DA5B3-DF03-4052-BF9C-0F2A6B2CB3B2}" destId="{C521C9CF-8D04-4871-BB10-071D31F3CAA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5B231-A352-45A4-B694-5E85F4995AA0}">
      <dsp:nvSpPr>
        <dsp:cNvPr id="0" name=""/>
        <dsp:cNvSpPr/>
      </dsp:nvSpPr>
      <dsp:spPr>
        <a:xfrm>
          <a:off x="0" y="0"/>
          <a:ext cx="6583680" cy="1104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/>
            <a:t>nivo škole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100" kern="1200"/>
            <a:t>procjena materijalnih resursa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100" kern="1200"/>
            <a:t>procjena didaktičkih resursa</a:t>
          </a:r>
        </a:p>
      </dsp:txBody>
      <dsp:txXfrm>
        <a:off x="32345" y="32345"/>
        <a:ext cx="5298701" cy="1039643"/>
      </dsp:txXfrm>
    </dsp:sp>
    <dsp:sp modelId="{236DB594-D9C7-4F87-828F-10DF1E87EC71}">
      <dsp:nvSpPr>
        <dsp:cNvPr id="0" name=""/>
        <dsp:cNvSpPr/>
      </dsp:nvSpPr>
      <dsp:spPr>
        <a:xfrm>
          <a:off x="594242" y="1116821"/>
          <a:ext cx="6583680" cy="1754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/>
            <a:t>nivo razreda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/>
            <a:t>učenička percepcija koliko nastavnik potiče elaborativno učenje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/>
            <a:t>učenička percepcija koliko nastavnik ima jasna očekivanja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/>
            <a:t>nastavnikova procjena koliko koristi samostalni rad 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/>
            <a:t>procjena uslova rada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/>
            <a:t>godine rada</a:t>
          </a:r>
        </a:p>
      </dsp:txBody>
      <dsp:txXfrm>
        <a:off x="645626" y="1168205"/>
        <a:ext cx="5211712" cy="1651597"/>
      </dsp:txXfrm>
    </dsp:sp>
    <dsp:sp modelId="{EEEDE2D5-8531-4496-A896-94C51072F80D}">
      <dsp:nvSpPr>
        <dsp:cNvPr id="0" name=""/>
        <dsp:cNvSpPr/>
      </dsp:nvSpPr>
      <dsp:spPr>
        <a:xfrm>
          <a:off x="1194542" y="2887203"/>
          <a:ext cx="6583680" cy="16051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800" kern="120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/>
            <a:t>nivo učenika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/>
            <a:t>procjena samoefikasnosti u matematici 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/>
            <a:t>metakognitivne vještine vezane za učenje gradiva iz matematike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 dirty="0"/>
            <a:t>stav prema matematici 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/>
            <a:t>socioekonomski indeks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050" kern="1200" dirty="0"/>
            <a:t>spol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600" kern="120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600" kern="1200"/>
        </a:p>
      </dsp:txBody>
      <dsp:txXfrm>
        <a:off x="1241555" y="2934216"/>
        <a:ext cx="5228683" cy="1511111"/>
      </dsp:txXfrm>
    </dsp:sp>
    <dsp:sp modelId="{8F712443-66D9-48FC-9D3D-C95F5A91BEF4}">
      <dsp:nvSpPr>
        <dsp:cNvPr id="0" name=""/>
        <dsp:cNvSpPr/>
      </dsp:nvSpPr>
      <dsp:spPr>
        <a:xfrm>
          <a:off x="1202970" y="4570171"/>
          <a:ext cx="6583680" cy="3909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kern="1200"/>
            <a:t>postignuće na testu iz matematike</a:t>
          </a:r>
        </a:p>
      </dsp:txBody>
      <dsp:txXfrm>
        <a:off x="1214420" y="4581621"/>
        <a:ext cx="5291580" cy="368022"/>
      </dsp:txXfrm>
    </dsp:sp>
    <dsp:sp modelId="{3D112861-724E-4053-977A-B7108445C987}">
      <dsp:nvSpPr>
        <dsp:cNvPr id="0" name=""/>
        <dsp:cNvSpPr/>
      </dsp:nvSpPr>
      <dsp:spPr>
        <a:xfrm>
          <a:off x="5807268" y="689564"/>
          <a:ext cx="717816" cy="717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2600" kern="1200"/>
        </a:p>
      </dsp:txBody>
      <dsp:txXfrm>
        <a:off x="5968777" y="689564"/>
        <a:ext cx="394798" cy="540157"/>
      </dsp:txXfrm>
    </dsp:sp>
    <dsp:sp modelId="{E64A46EF-802E-439B-91FC-EF5351949C65}">
      <dsp:nvSpPr>
        <dsp:cNvPr id="0" name=""/>
        <dsp:cNvSpPr/>
      </dsp:nvSpPr>
      <dsp:spPr>
        <a:xfrm>
          <a:off x="6026610" y="2287669"/>
          <a:ext cx="717816" cy="717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2600" kern="1200"/>
        </a:p>
      </dsp:txBody>
      <dsp:txXfrm>
        <a:off x="6188119" y="2287669"/>
        <a:ext cx="394798" cy="540157"/>
      </dsp:txXfrm>
    </dsp:sp>
    <dsp:sp modelId="{E07F4A9F-2EAC-45D0-B8FE-ED9645246A54}">
      <dsp:nvSpPr>
        <dsp:cNvPr id="0" name=""/>
        <dsp:cNvSpPr/>
      </dsp:nvSpPr>
      <dsp:spPr>
        <a:xfrm>
          <a:off x="6325613" y="3680679"/>
          <a:ext cx="717816" cy="717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2600" kern="1200"/>
        </a:p>
      </dsp:txBody>
      <dsp:txXfrm>
        <a:off x="6487122" y="3680679"/>
        <a:ext cx="394798" cy="540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9DD46-E5B3-433A-AC20-C42D1E7158FB}" type="datetimeFigureOut">
              <a:rPr lang="sr-Latn-CS" smtClean="0"/>
              <a:t>27.11.2012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034C4-F10F-469D-9CF2-CE98EBA0359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91962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9FE0D87-F8CD-40EE-BAE8-C0DC670934EA}" type="datetimeFigureOut">
              <a:rPr lang="sr-Latn-CS" smtClean="0"/>
              <a:pPr/>
              <a:t>27.11.2012</a:t>
            </a:fld>
            <a:endParaRPr lang="bs-Latn-B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F8B8B95-25BF-4AAB-BD22-D5F403819BC0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4.doc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1.xlsx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Worksheet2.xls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3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Nastavnici u BiH – politika i praksa 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 err="1" smtClean="0"/>
              <a:t>Dženana</a:t>
            </a:r>
            <a:r>
              <a:rPr lang="bs-Latn-BA" dirty="0" smtClean="0"/>
              <a:t> </a:t>
            </a:r>
            <a:r>
              <a:rPr lang="bs-Latn-BA" dirty="0" err="1" smtClean="0"/>
              <a:t>Husremović</a:t>
            </a:r>
            <a:endParaRPr lang="bs-Latn-BA" dirty="0" smtClean="0"/>
          </a:p>
          <a:p>
            <a:r>
              <a:rPr lang="bs-Latn-BA" dirty="0" smtClean="0"/>
              <a:t>Odsjek za psihologiju </a:t>
            </a:r>
          </a:p>
          <a:p>
            <a:r>
              <a:rPr lang="bs-Latn-BA" dirty="0" smtClean="0"/>
              <a:t>Filozofski fakultet u Sarajevu </a:t>
            </a:r>
            <a:endParaRPr lang="bs-Latn-B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HLM za matematiku</a:t>
            </a:r>
            <a:endParaRPr lang="bs-Latn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5019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HLM za maternji jezik</a:t>
            </a:r>
            <a:endParaRPr lang="bs-Latn-BA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28596" y="1571612"/>
          <a:ext cx="8001056" cy="4357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Document" r:id="rId4" imgW="5939435" imgH="2297957" progId="Word.Document.12">
                  <p:embed/>
                </p:oleObj>
              </mc:Choice>
              <mc:Fallback>
                <p:oleObj name="Document" r:id="rId4" imgW="5939435" imgH="2297957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571612"/>
                        <a:ext cx="8001056" cy="43577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HLM za maternji jezik</a:t>
            </a:r>
            <a:endParaRPr lang="bs-Latn-B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92948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BiH obrazovni sistem boluje od </a:t>
            </a:r>
            <a:r>
              <a:rPr lang="bs-Latn-BA" dirty="0" err="1" smtClean="0"/>
              <a:t>hroničnih</a:t>
            </a:r>
            <a:r>
              <a:rPr lang="bs-Latn-BA" dirty="0" smtClean="0"/>
              <a:t> bolesti nastalih pod uticajem političkih previranja </a:t>
            </a:r>
          </a:p>
          <a:p>
            <a:r>
              <a:rPr lang="bs-Latn-BA" dirty="0" smtClean="0"/>
              <a:t>Sama obrazovna politika </a:t>
            </a:r>
            <a:r>
              <a:rPr lang="bs-Latn-BA" dirty="0" err="1" smtClean="0"/>
              <a:t>neautentično</a:t>
            </a:r>
            <a:r>
              <a:rPr lang="bs-Latn-BA" dirty="0" smtClean="0"/>
              <a:t> i </a:t>
            </a:r>
            <a:r>
              <a:rPr lang="bs-Latn-BA" dirty="0" err="1" smtClean="0"/>
              <a:t>nasistematski</a:t>
            </a:r>
            <a:r>
              <a:rPr lang="bs-Latn-BA" dirty="0" smtClean="0"/>
              <a:t> pristupa reformi </a:t>
            </a:r>
          </a:p>
          <a:p>
            <a:r>
              <a:rPr lang="bs-Latn-BA" dirty="0" smtClean="0"/>
              <a:t>Kao posljedica toga jesu nalazi koji ukazuju da na učenička postignuća nastavnici i škole imaju vrlo mali uticaj što rezultira ovakvim kvalitetom i jednakošću u obrazovanju </a:t>
            </a:r>
            <a:endParaRPr lang="bs-Latn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dirty="0" smtClean="0"/>
              <a:t>Zaključci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err="1" smtClean="0"/>
              <a:t>Fragmentirano</a:t>
            </a:r>
            <a:r>
              <a:rPr lang="bs-Latn-BA" dirty="0" smtClean="0"/>
              <a:t> / </a:t>
            </a:r>
            <a:r>
              <a:rPr lang="bs-Latn-BA" dirty="0" err="1" smtClean="0"/>
              <a:t>centralizirano</a:t>
            </a:r>
            <a:r>
              <a:rPr lang="bs-Latn-BA" dirty="0" smtClean="0"/>
              <a:t> upravljanje</a:t>
            </a:r>
          </a:p>
          <a:p>
            <a:endParaRPr lang="bs-Latn-BA" dirty="0" smtClean="0"/>
          </a:p>
          <a:p>
            <a:r>
              <a:rPr lang="bs-Latn-BA" dirty="0" smtClean="0"/>
              <a:t>Politike bez empirijske podloge</a:t>
            </a:r>
          </a:p>
          <a:p>
            <a:endParaRPr lang="bs-Latn-BA" dirty="0" smtClean="0"/>
          </a:p>
          <a:p>
            <a:r>
              <a:rPr lang="bs-Latn-BA" dirty="0" smtClean="0"/>
              <a:t>Finansije uglavnom za plate</a:t>
            </a:r>
          </a:p>
          <a:p>
            <a:endParaRPr lang="bs-Latn-BA" dirty="0" smtClean="0"/>
          </a:p>
          <a:p>
            <a:r>
              <a:rPr lang="bs-Latn-BA" dirty="0" smtClean="0"/>
              <a:t>Odnos nastavnik /broj učenika sve manji </a:t>
            </a:r>
            <a:endParaRPr lang="bs-Latn-B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3763828" cy="365125"/>
          </a:xfrm>
        </p:spPr>
        <p:txBody>
          <a:bodyPr/>
          <a:lstStyle/>
          <a:p>
            <a:r>
              <a:rPr lang="en-US" dirty="0" smtClean="0"/>
              <a:t>World Bank (2012): Skills, not just Diplomas</a:t>
            </a:r>
            <a:endParaRPr lang="bs-Latn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Politika i praksa; prepreke </a:t>
            </a:r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Problem </a:t>
            </a:r>
            <a:r>
              <a:rPr lang="bs-Latn-BA" dirty="0" err="1" smtClean="0"/>
              <a:t>inicijalnog</a:t>
            </a:r>
            <a:r>
              <a:rPr lang="bs-Latn-BA" dirty="0" smtClean="0"/>
              <a:t> obrazovanja na nastavničkim  fakultetima</a:t>
            </a:r>
          </a:p>
          <a:p>
            <a:pPr lvl="1"/>
            <a:r>
              <a:rPr lang="bs-Latn-BA" dirty="0" smtClean="0"/>
              <a:t>Izrazita negativna selekcija</a:t>
            </a:r>
          </a:p>
          <a:p>
            <a:pPr lvl="1"/>
            <a:r>
              <a:rPr lang="bs-Latn-BA" dirty="0" err="1" smtClean="0"/>
              <a:t>Neusklađeno</a:t>
            </a:r>
            <a:r>
              <a:rPr lang="bs-Latn-BA" dirty="0" smtClean="0"/>
              <a:t> inicijalno obrazovanje zbog nepostojanja jedinstvene strategije</a:t>
            </a:r>
          </a:p>
          <a:p>
            <a:pPr lvl="1"/>
            <a:r>
              <a:rPr lang="bs-Latn-BA" dirty="0"/>
              <a:t>S</a:t>
            </a:r>
            <a:r>
              <a:rPr lang="bs-Latn-BA" dirty="0" smtClean="0"/>
              <a:t>trategija </a:t>
            </a:r>
            <a:r>
              <a:rPr lang="bs-Latn-BA" dirty="0" err="1" smtClean="0"/>
              <a:t>inicijalnog</a:t>
            </a:r>
            <a:r>
              <a:rPr lang="bs-Latn-BA" dirty="0" smtClean="0"/>
              <a:t> obrazovanja prepuštena fakultetima, tj. </a:t>
            </a:r>
            <a:r>
              <a:rPr lang="bs-Latn-BA" dirty="0"/>
              <a:t>o</a:t>
            </a:r>
            <a:r>
              <a:rPr lang="bs-Latn-BA" dirty="0" smtClean="0"/>
              <a:t>dsjecima pod okriljem  akademske slobode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Nastavnička profesija u BiH </a:t>
            </a:r>
            <a:endParaRPr lang="bs-Latn-B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bs-Latn-BA" dirty="0" smtClean="0"/>
              <a:t>Trgovanje profesionalnim usavršavanjem </a:t>
            </a:r>
          </a:p>
          <a:p>
            <a:r>
              <a:rPr lang="bs-Latn-BA" dirty="0" smtClean="0"/>
              <a:t>Organizacija profesionalnog usavršavanja nastavnika uglavnom zastarjela i nepovezana sa ciljevima obrazovanja za 21.stoljeće</a:t>
            </a:r>
          </a:p>
          <a:p>
            <a:r>
              <a:rPr lang="bs-Latn-BA" dirty="0" smtClean="0"/>
              <a:t>Provode je škole, fakulteti, </a:t>
            </a:r>
            <a:r>
              <a:rPr lang="bs-Latn-BA" dirty="0" err="1" smtClean="0"/>
              <a:t>PPZ-ovi</a:t>
            </a:r>
            <a:r>
              <a:rPr lang="bs-Latn-BA" dirty="0" smtClean="0"/>
              <a:t> i nevladine udruge </a:t>
            </a:r>
          </a:p>
          <a:p>
            <a:r>
              <a:rPr lang="bs-Latn-BA" dirty="0" smtClean="0"/>
              <a:t>Nejasni, </a:t>
            </a:r>
            <a:r>
              <a:rPr lang="bs-Latn-BA" dirty="0" err="1" smtClean="0"/>
              <a:t>neujednačeni</a:t>
            </a:r>
            <a:r>
              <a:rPr lang="bs-Latn-BA" dirty="0" smtClean="0"/>
              <a:t> ciljevi, sadržaji i ishodi</a:t>
            </a:r>
          </a:p>
          <a:p>
            <a:r>
              <a:rPr lang="bs-Latn-BA" dirty="0" smtClean="0"/>
              <a:t>Posljedica: ide se tamo gdje je brže i jeftinije doći do papira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Nastavnička profesija u BiH</a:t>
            </a:r>
            <a:endParaRPr lang="bs-Latn-B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dirty="0" smtClean="0"/>
              <a:t>Nastavnička profesija u BiH</a:t>
            </a:r>
            <a:endParaRPr lang="bs-Latn-BA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000100" y="1500174"/>
          <a:ext cx="7000924" cy="5072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Worksheet" r:id="rId4" imgW="3616316" imgH="4145179" progId="Excel.Sheet.12">
                  <p:embed/>
                </p:oleObj>
              </mc:Choice>
              <mc:Fallback>
                <p:oleObj name="Worksheet" r:id="rId4" imgW="3616316" imgH="4145179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1500174"/>
                        <a:ext cx="7000924" cy="50720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bs-Latn-BA" dirty="0" smtClean="0"/>
              <a:t>Dodatni elementi</a:t>
            </a:r>
          </a:p>
          <a:p>
            <a:r>
              <a:rPr lang="bs-Latn-BA" dirty="0" smtClean="0"/>
              <a:t>Prosvjetni zavodi </a:t>
            </a:r>
            <a:r>
              <a:rPr lang="bs-Latn-BA" dirty="0" err="1" smtClean="0"/>
              <a:t>podkapacitirani</a:t>
            </a:r>
            <a:r>
              <a:rPr lang="bs-Latn-BA" dirty="0" smtClean="0"/>
              <a:t> u kadru* </a:t>
            </a:r>
          </a:p>
          <a:p>
            <a:r>
              <a:rPr lang="bs-Latn-BA" dirty="0" err="1" smtClean="0"/>
              <a:t>Prosvjetno</a:t>
            </a:r>
            <a:r>
              <a:rPr lang="bs-Latn-BA" dirty="0" smtClean="0"/>
              <a:t> pedagoški nadzor kroz ogledne časove kojima se ne može postići uvid u rad </a:t>
            </a:r>
          </a:p>
          <a:p>
            <a:r>
              <a:rPr lang="bs-Latn-BA" dirty="0" smtClean="0"/>
              <a:t>Pozicija prosvjetnih radnika - javnost sve više tretira nastavnike kao trgovce znanjem </a:t>
            </a:r>
          </a:p>
          <a:p>
            <a:pPr lvl="1"/>
            <a:endParaRPr lang="bs-Latn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Nastavnička profesija u BiH</a:t>
            </a:r>
            <a:endParaRPr lang="bs-Latn-B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8596" y="6407944"/>
            <a:ext cx="8215370" cy="365125"/>
          </a:xfrm>
        </p:spPr>
        <p:txBody>
          <a:bodyPr/>
          <a:lstStyle/>
          <a:p>
            <a:r>
              <a:rPr lang="bs-Latn-BA" dirty="0" smtClean="0"/>
              <a:t>*</a:t>
            </a:r>
            <a:r>
              <a:rPr lang="bs-Latn-BA" dirty="0" err="1" smtClean="0"/>
              <a:t>Pisker</a:t>
            </a:r>
            <a:r>
              <a:rPr lang="bs-Latn-BA" dirty="0" smtClean="0"/>
              <a:t>, L.(2010) Stručno usavršavanje </a:t>
            </a:r>
            <a:r>
              <a:rPr lang="bs-Latn-BA" dirty="0" err="1" smtClean="0"/>
              <a:t>srednjoškolskih</a:t>
            </a:r>
            <a:r>
              <a:rPr lang="bs-Latn-BA" dirty="0" smtClean="0"/>
              <a:t> profesora u BiH:od obećanja do osiguranja kvalitetne nastave u razredima. FOD BiH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Nastavnička profesija u BiH</a:t>
            </a:r>
            <a:endParaRPr lang="bs-Latn-BA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928662" y="1285860"/>
          <a:ext cx="7358113" cy="5143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Worksheet" r:id="rId4" imgW="3430539" imgH="3749165" progId="Excel.Sheet.12">
                  <p:embed/>
                </p:oleObj>
              </mc:Choice>
              <mc:Fallback>
                <p:oleObj name="Worksheet" r:id="rId4" imgW="3430539" imgH="3749165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1285860"/>
                        <a:ext cx="7358113" cy="51435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Agencija za </a:t>
            </a:r>
            <a:r>
              <a:rPr lang="bs-Latn-BA" dirty="0" err="1" smtClean="0"/>
              <a:t>predškolsko</a:t>
            </a:r>
            <a:r>
              <a:rPr lang="bs-Latn-BA" dirty="0" smtClean="0"/>
              <a:t>, </a:t>
            </a:r>
            <a:r>
              <a:rPr lang="bs-Latn-BA" dirty="0" err="1" smtClean="0"/>
              <a:t>osnovnoškolsko</a:t>
            </a:r>
            <a:r>
              <a:rPr lang="bs-Latn-BA" dirty="0" smtClean="0"/>
              <a:t> i </a:t>
            </a:r>
            <a:r>
              <a:rPr lang="bs-Latn-BA" dirty="0" err="1" smtClean="0"/>
              <a:t>srednješkolsko</a:t>
            </a:r>
            <a:r>
              <a:rPr lang="bs-Latn-BA" dirty="0" smtClean="0"/>
              <a:t> obrazovanje je 2011. provela prvu fazu istraživanja “Postavljanje mjerila za evaluaciju reforme </a:t>
            </a:r>
            <a:r>
              <a:rPr lang="bs-Latn-BA" dirty="0" err="1" smtClean="0"/>
              <a:t>devetogodišnjeg</a:t>
            </a:r>
            <a:r>
              <a:rPr lang="bs-Latn-BA" dirty="0" smtClean="0"/>
              <a:t> obrazovanja” </a:t>
            </a:r>
          </a:p>
          <a:p>
            <a:r>
              <a:rPr lang="bs-Latn-BA" dirty="0" smtClean="0"/>
              <a:t>U okviru obrade podataka urađena sekundarna analiza uticaja pojedinih prediktora na individualna postignuća učenika na testovima matematike i maternjeg jezika </a:t>
            </a:r>
            <a:endParaRPr lang="bs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Ispitivanje efikasnosti obrazovnog sistema na individualni učinak</a:t>
            </a:r>
            <a:endParaRPr lang="bs-Latn-B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HLM za matematiku</a:t>
            </a:r>
            <a:endParaRPr lang="bs-Latn-BA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00034" y="1571612"/>
          <a:ext cx="7683533" cy="4357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Document" r:id="rId4" imgW="5939435" imgH="2443762" progId="Word.Document.12">
                  <p:embed/>
                </p:oleObj>
              </mc:Choice>
              <mc:Fallback>
                <p:oleObj name="Document" r:id="rId4" imgW="5939435" imgH="2443762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1571612"/>
                        <a:ext cx="7683533" cy="43577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413</TotalTime>
  <Words>375</Words>
  <Application>Microsoft Office PowerPoint</Application>
  <PresentationFormat>On-screen Show (4:3)</PresentationFormat>
  <Paragraphs>60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Concourse</vt:lpstr>
      <vt:lpstr>Worksheet</vt:lpstr>
      <vt:lpstr>Document</vt:lpstr>
      <vt:lpstr>Nastavnici u BiH – politika i praksa </vt:lpstr>
      <vt:lpstr>Politika i praksa; prepreke </vt:lpstr>
      <vt:lpstr>Nastavnička profesija u BiH </vt:lpstr>
      <vt:lpstr>Nastavnička profesija u BiH</vt:lpstr>
      <vt:lpstr>Nastavnička profesija u BiH</vt:lpstr>
      <vt:lpstr>Nastavnička profesija u BiH</vt:lpstr>
      <vt:lpstr>Nastavnička profesija u BiH</vt:lpstr>
      <vt:lpstr>Ispitivanje efikasnosti obrazovnog sistema na individualni učinak</vt:lpstr>
      <vt:lpstr>HLM za matematiku</vt:lpstr>
      <vt:lpstr>HLM za matematiku</vt:lpstr>
      <vt:lpstr>HLM za maternji jezik</vt:lpstr>
      <vt:lpstr>HLM za maternji jezik</vt:lpstr>
      <vt:lpstr>Zaključci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dzenana</dc:creator>
  <cp:lastModifiedBy>COP</cp:lastModifiedBy>
  <cp:revision>37</cp:revision>
  <dcterms:created xsi:type="dcterms:W3CDTF">2012-11-19T14:19:40Z</dcterms:created>
  <dcterms:modified xsi:type="dcterms:W3CDTF">2012-11-27T10:10:46Z</dcterms:modified>
</cp:coreProperties>
</file>